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8" r:id="rId4"/>
    <p:sldId id="259" r:id="rId5"/>
    <p:sldId id="257" r:id="rId6"/>
    <p:sldId id="29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76" r:id="rId25"/>
    <p:sldId id="278" r:id="rId26"/>
    <p:sldId id="279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86" r:id="rId36"/>
    <p:sldId id="287" r:id="rId37"/>
    <p:sldId id="295" r:id="rId38"/>
    <p:sldId id="296" r:id="rId39"/>
    <p:sldId id="288" r:id="rId40"/>
    <p:sldId id="297" r:id="rId41"/>
    <p:sldId id="289" r:id="rId42"/>
    <p:sldId id="290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–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разновозрастное и одновозрастное сотрудничество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первой квалификационной категории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Загидуллина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учит</a:t>
            </a:r>
            <a:endParaRPr lang="ru-RU" dirty="0"/>
          </a:p>
        </p:txBody>
      </p:sp>
      <p:pic>
        <p:nvPicPr>
          <p:cNvPr id="8193" name="Picture 1" descr="C:\Users\User\Desktop\разновзрастное фото\IMG_66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User\Desktop\разновзрастное фото\IMG_6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050958"/>
            <a:ext cx="5076056" cy="380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разновзрастное фото\IMG_66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056" cy="3807042"/>
          </a:xfrm>
          <a:prstGeom prst="rect">
            <a:avLst/>
          </a:prstGeom>
          <a:noFill/>
        </p:spPr>
      </p:pic>
      <p:pic>
        <p:nvPicPr>
          <p:cNvPr id="6" name="Picture 2" descr="C:\Users\User\Desktop\фото парный тур\Изображение 1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39952" y="2924944"/>
            <a:ext cx="4751759" cy="3563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3568" y="1772816"/>
            <a:ext cx="7488832" cy="4176464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Многоуважаемые сотрудники лаборатории!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Молва о вашей смелости достигла и наших мест.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Мой друг прислал мне рецепт нового лекарства, но, о, ужас, я не знаю, как его приготовить.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 местной аптеке с меня требуют конкретное описание состава. Письмо моего друга – все, что у меня 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Помогите разобраться!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							             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Карлсон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9592" y="424382"/>
          <a:ext cx="7416824" cy="5950194"/>
        </p:xfrm>
        <a:graphic>
          <a:graphicData uri="http://schemas.openxmlformats.org/presentationml/2006/ole">
            <p:oleObj spid="_x0000_s2050" name="Document" r:id="rId3" imgW="9542653" imgH="765724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35696" y="620688"/>
          <a:ext cx="4820493" cy="6498399"/>
        </p:xfrm>
        <a:graphic>
          <a:graphicData uri="http://schemas.openxmlformats.org/presentationml/2006/ole">
            <p:oleObj spid="_x0000_s3074" name="Документ" r:id="rId3" imgW="6745139" imgH="909086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Определи, по 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принимать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оставшиеся дни.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2) 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лекарства нужно выпить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первую неделю? 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лекарства нужно выпить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 вторую неделю? ____________________________________________________________________________________________________________________________________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Начерти чертёж согласно инструкции: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Начерти числовую прямую.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Отметь на ней количество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ингредиента 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Отметь на числовой прямой количество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ингредиента 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 количество ингредиентов А и 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результат сравнения.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А…С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Начерти числовую прямую ниже первой числовой прямой.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Отметь на ней необходимое количество лекарства.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Отметь на числовой прямой количество входящих в него ингредиентов А, В, С.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764704"/>
          <a:ext cx="6552728" cy="1872206"/>
        </p:xfrm>
        <a:graphic>
          <a:graphicData uri="http://schemas.openxmlformats.org/drawingml/2006/table">
            <a:tbl>
              <a:tblPr/>
              <a:tblGrid>
                <a:gridCol w="462135"/>
                <a:gridCol w="4173590"/>
                <a:gridCol w="1917003"/>
              </a:tblGrid>
              <a:tr h="37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ингредиент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(упли)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22703"/>
            <a:ext cx="33563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Заполни таблицу: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7544" y="2708920"/>
            <a:ext cx="690073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Напиши письмо для аптекаря и составь алгоритм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приёма лекарства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Карлсона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552" y="3861048"/>
            <a:ext cx="6624638" cy="1811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аптекарю Микстуркину                               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кого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Карлсон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 лекарства                                                 Схема приготовления лекарства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8529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87624" y="260648"/>
            <a:ext cx="6564313" cy="62646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Алгоритм приёма лекарства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79912" y="980728"/>
            <a:ext cx="1187450" cy="461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начало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07904" y="1700808"/>
            <a:ext cx="1433512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707904" y="2420888"/>
            <a:ext cx="1433513" cy="801687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779912" y="3429000"/>
            <a:ext cx="1276350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635896" y="4365104"/>
            <a:ext cx="1581150" cy="801687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779912" y="5517232"/>
            <a:ext cx="1377950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конец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7: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Выздоравливая,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решил заготовить лекарство и угостить им всех своих знакомых и друзей, а он их насчитал 123.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посчитай, 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нужно заготовить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Карлсону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каждого из ингредиентов нужно взять?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4900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Проектная задача -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24744"/>
            <a:ext cx="8496944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52736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учащихся, направленная на решение практических задач.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Ориентирована на применение учащимися целого ряда способов действия, средств и приемов не в стандартной (учебной) форме, а в ситуациях, по форме и содержанию приближенных к реальным.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фото парный тур\Изображение 1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3789040"/>
            <a:ext cx="3672408" cy="275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5" name="Picture 1" descr="C:\Users\User\Desktop\разновзрастное фото\IMG_66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933056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8.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Ответь на вопросы и выясни, в какой природной зоне обитает это травоядное Доброе Существо.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этой природной зоне не растут деревья. В какой и почему?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 из выше названных природных зон в переводе на русский язык означает «плоский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безлесый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холм»._______________________________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Почему эта природная зона представляет собой заболоченную местность?__________________________________________________________________________________________________________________________________________________________________________________________________________________________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расположена эта природная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зона?_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_________________________________________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Какими растениями может питаться наше травоядное Доброе Существо в своей природной зоне?_____________________________________________________________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Какие животные обитают вместе с ним в этой природной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зоне?_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___________________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3"/>
            <a:ext cx="8229600" cy="266429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Доброе Существо благодарит тебя за помощь и приглашает тебя на день рождения в следующем году. Чтобы без труда найти дорогу, Вам необходимо составить карту движения.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Pictures\2013-02-22\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77048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F:\экст - 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6910" y="0"/>
            <a:ext cx="4810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азновзрастное фото\IMG_6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88640"/>
            <a:ext cx="4752528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фото парный тур\Изображение 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3068960"/>
            <a:ext cx="4608314" cy="345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– презентация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User\Desktop\разновзрастное фото\IMG_66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9464" y="2852936"/>
            <a:ext cx="4824536" cy="361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C:\Users\User\Desktop\разновзрастное фото\IMG_6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12776"/>
            <a:ext cx="4644008" cy="34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 - итоговая 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63688" y="1124744"/>
          <a:ext cx="5760640" cy="6629577"/>
        </p:xfrm>
        <a:graphic>
          <a:graphicData uri="http://schemas.openxmlformats.org/presentationml/2006/ole">
            <p:oleObj spid="_x0000_s30722" name="Документ" r:id="rId3" imgW="6078322" imgH="92444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эээ - 000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2843" y="49878"/>
            <a:ext cx="4655381" cy="661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Одновозрастная проектная задача для 1 класса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«Встреча в лесу»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 класс фото\одновозрастная проктная задача\DSC_5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8208912" cy="549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1 класс фото\одновозрастная проктная задача\DSC_5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7776864" cy="597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проектной задачи: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Системно отслеживать пути становления способов работы и способов действий учащихся в нестандартных ситуациях, т .е. осуществлять мониторинг формирования учебной деятельности учащихся.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олимпиадная деятельность материалы\Изображение 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431617"/>
            <a:ext cx="4680520" cy="318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1 класс фото\одновозрастная проктная задача\IMG_0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User\Desktop\1 класс фото\одновозрастная проктная задача\IMG_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992888" cy="599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1 класс фото\одновозрастная проктная задача\IMG_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1 класс фото\одновозрастная проктная задача\IMG_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User\Desktop\1 класс фото\одновозрастная проктная задача\IMG_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1 класс фото\одновозрастная проктная задача\IMG_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1 класс фото\одновозрастная проктная задача\IMG_0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User\Desktop\1 класс фото\одновозрастная проктная задача\IMG_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1 класс фото\одновозрастная проктная задача\IMG_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1 класс фото\одновозрастная проктная задача\IMG_0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574" y="1049662"/>
            <a:ext cx="7008923" cy="523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Требования к проектной задаче: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81336"/>
            <a:ext cx="8640960" cy="597666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имеет общий сюжет,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задается реальная ситуация, в которой детям необходимо воспользоваться набором известных или неизвестных им способов 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состоит из нескольких взаимосвязанных сюжетом задани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й, которые помогают учащимся разрешить поставленную задачу;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двигаться от задания к заданию можно как последовательно, так и выборочно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зависимости от уровня подготовленности группы);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задания могут иметь определенные «шумы»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(отвлекающие маневры), создающие разные препятствия для решения поставленной задачи;</a:t>
            </a:r>
          </a:p>
          <a:p>
            <a:pPr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заключительное задание задачи может быть общей «сборкой»,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позволяющей собрать вместе все то, что выполняла группа в отдельных заданиях (для учителя это задание «ключевое», предмет общей оценки решения задачи)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 класс фото\одновозрастная проктная задача\IMG_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3782" y="1036452"/>
            <a:ext cx="6930586" cy="5221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1 класс фото\одновозрастная проктная задача\IMG_0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04664"/>
            <a:ext cx="5040560" cy="3744416"/>
          </a:xfrm>
          <a:prstGeom prst="rect">
            <a:avLst/>
          </a:prstGeom>
          <a:noFill/>
        </p:spPr>
      </p:pic>
      <p:pic>
        <p:nvPicPr>
          <p:cNvPr id="47107" name="Picture 3" descr="C:\Users\User\Desktop\1 класс фото\одновозрастная проктная задача\IMG_02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420888"/>
            <a:ext cx="493173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1 класс фото\одновозрастная проктная задача\IMG_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9269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Таким образом, применение проектных задач благотворно сказывается на развитии учащихся начальной школы.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Способствует воспитанию чувства ответственности, умению общаться, договариваться, чутко относиться к другим.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школьников формируются способности: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Рефлексировать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(умение анализировать),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Целеполагать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(ставить и удерживать цели), 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Планировать (составлять план действий),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Моделировать (представлять способ действия)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Проявлять инициативу при поиске способа решения задачи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Вступать в коммуникацию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разновзрастное фото\IMG_66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SDC127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356992"/>
            <a:ext cx="5112370" cy="3301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Итог решения проектной задачи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текст, схема, макет, результат анализа ситуации в виде таблиц, графиков, диаграмм </a:t>
            </a:r>
          </a:p>
          <a:p>
            <a:endParaRPr lang="ru-RU" dirty="0"/>
          </a:p>
        </p:txBody>
      </p:sp>
      <p:pic>
        <p:nvPicPr>
          <p:cNvPr id="12289" name="Picture 1" descr="C:\Users\User\Desktop\разновзрастное фото\IMG_66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2852936"/>
            <a:ext cx="4680520" cy="351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проектной задачи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требует коллективно-распределительной деятельности учащихся – работа в малых группах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68580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2492896"/>
            <a:ext cx="2952328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Планировать ход решения задачи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95736" y="2924944"/>
            <a:ext cx="0" cy="2592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95736" y="5517232"/>
            <a:ext cx="259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95736" y="4509120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3212976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11560" y="1781200"/>
            <a:ext cx="3248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проявляются умения или неумения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3861048"/>
            <a:ext cx="31683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Распределять работу между членами группы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5085184"/>
            <a:ext cx="316835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взаимопомощь и взаимоконтроль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проектных задач: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5856" y="1196752"/>
            <a:ext cx="86409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1196752"/>
            <a:ext cx="93610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851920" y="1772816"/>
            <a:ext cx="432048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772816"/>
            <a:ext cx="864096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95536" y="1628800"/>
            <a:ext cx="295232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1700808"/>
            <a:ext cx="3168352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581128"/>
            <a:ext cx="3456384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одновозрастные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4653136"/>
            <a:ext cx="3456384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разновозрастные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ото парный тур\Изображение 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339752" y="3212976"/>
            <a:ext cx="4536504" cy="34266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8136904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Разновозрастное сотрудничество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совместное решение разнообразных задач учениками разного возраста, в результате чего каждый достигает определённых личностно значимых для него целей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709</Words>
  <Application>Microsoft Office PowerPoint</Application>
  <PresentationFormat>Экран (4:3)</PresentationFormat>
  <Paragraphs>104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Document</vt:lpstr>
      <vt:lpstr>Документ</vt:lpstr>
      <vt:lpstr>Проектная деятельность –   разновозрастное и одновозрастное сотрудничество </vt:lpstr>
      <vt:lpstr>Слайд 2</vt:lpstr>
      <vt:lpstr>Цель проектной задачи: </vt:lpstr>
      <vt:lpstr>Требования к проектной задаче: </vt:lpstr>
      <vt:lpstr>Слайд 5</vt:lpstr>
      <vt:lpstr>Итог решения проектной задачи:  </vt:lpstr>
      <vt:lpstr>Решение проектной задачи требует коллективно-распределительной деятельности учащихся – работа в малых группах</vt:lpstr>
      <vt:lpstr>Виды проектных задач:</vt:lpstr>
      <vt:lpstr>Слайд 9</vt:lpstr>
      <vt:lpstr>Слайд 10</vt:lpstr>
      <vt:lpstr>Слайд 11</vt:lpstr>
      <vt:lpstr>1 этап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2 этап – презентация работ</vt:lpstr>
      <vt:lpstr>3 этап - итоговая рефлексия</vt:lpstr>
      <vt:lpstr>Слайд 26</vt:lpstr>
      <vt:lpstr>Одновозрастная проектная задача для 1 класса «Встреча в лесу»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Итог:</vt:lpstr>
      <vt:lpstr>У школьников формируются способности: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pcvl</cp:lastModifiedBy>
  <cp:revision>33</cp:revision>
  <dcterms:created xsi:type="dcterms:W3CDTF">2013-11-29T13:33:24Z</dcterms:created>
  <dcterms:modified xsi:type="dcterms:W3CDTF">2015-02-02T12:36:35Z</dcterms:modified>
</cp:coreProperties>
</file>